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8B2CBBB-0D90-45AD-B767-7E9D4B8C0D3D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270015D-16E9-4C63-B16D-CA12CFD9A44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695825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28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27280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406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056784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071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698477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46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48883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94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48883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78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05678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136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77686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970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344816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03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41682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63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34481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411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05678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6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Маргарита</dc:creator>
  <cp:lastModifiedBy>Маргарита</cp:lastModifiedBy>
  <cp:revision>2</cp:revision>
  <dcterms:created xsi:type="dcterms:W3CDTF">2018-04-19T07:56:52Z</dcterms:created>
  <dcterms:modified xsi:type="dcterms:W3CDTF">2018-04-19T08:07:37Z</dcterms:modified>
</cp:coreProperties>
</file>